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9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05D73-C9B7-4F1F-BA9C-4427AC49A6E4}" v="68" dt="2025-04-22T22:07:06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Vernieri" userId="eb9b268682f512a5" providerId="LiveId" clId="{0B205D73-C9B7-4F1F-BA9C-4427AC49A6E4}"/>
    <pc:docChg chg="undo redo custSel addSld delSld modSld">
      <pc:chgData name="Justin Vernieri" userId="eb9b268682f512a5" providerId="LiveId" clId="{0B205D73-C9B7-4F1F-BA9C-4427AC49A6E4}" dt="2025-04-22T22:09:38.546" v="12966" actId="20577"/>
      <pc:docMkLst>
        <pc:docMk/>
      </pc:docMkLst>
      <pc:sldChg chg="addSp delSp modSp mod setBg">
        <pc:chgData name="Justin Vernieri" userId="eb9b268682f512a5" providerId="LiveId" clId="{0B205D73-C9B7-4F1F-BA9C-4427AC49A6E4}" dt="2025-04-06T22:21:53.172" v="5628" actId="1076"/>
        <pc:sldMkLst>
          <pc:docMk/>
          <pc:sldMk cId="2882017427" sldId="256"/>
        </pc:sldMkLst>
        <pc:spChg chg="mod">
          <ac:chgData name="Justin Vernieri" userId="eb9b268682f512a5" providerId="LiveId" clId="{0B205D73-C9B7-4F1F-BA9C-4427AC49A6E4}" dt="2025-04-06T22:21:46.961" v="5627" actId="1076"/>
          <ac:spMkLst>
            <pc:docMk/>
            <pc:sldMk cId="2882017427" sldId="256"/>
            <ac:spMk id="2" creationId="{0238BAC3-7204-2A15-B75B-8C858C63443C}"/>
          </ac:spMkLst>
        </pc:spChg>
        <pc:spChg chg="mod">
          <ac:chgData name="Justin Vernieri" userId="eb9b268682f512a5" providerId="LiveId" clId="{0B205D73-C9B7-4F1F-BA9C-4427AC49A6E4}" dt="2025-04-06T22:21:53.172" v="5628" actId="1076"/>
          <ac:spMkLst>
            <pc:docMk/>
            <pc:sldMk cId="2882017427" sldId="256"/>
            <ac:spMk id="3" creationId="{53911DCA-C58F-D702-DB58-22BAFD974225}"/>
          </ac:spMkLst>
        </pc:spChg>
        <pc:spChg chg="add">
          <ac:chgData name="Justin Vernieri" userId="eb9b268682f512a5" providerId="LiveId" clId="{0B205D73-C9B7-4F1F-BA9C-4427AC49A6E4}" dt="2025-04-06T21:59:30.485" v="5208" actId="26606"/>
          <ac:spMkLst>
            <pc:docMk/>
            <pc:sldMk cId="2882017427" sldId="256"/>
            <ac:spMk id="41" creationId="{DCF72F19-1473-448C-AA14-0CB8AA374CF0}"/>
          </ac:spMkLst>
        </pc:spChg>
        <pc:spChg chg="add">
          <ac:chgData name="Justin Vernieri" userId="eb9b268682f512a5" providerId="LiveId" clId="{0B205D73-C9B7-4F1F-BA9C-4427AC49A6E4}" dt="2025-04-06T21:59:30.485" v="5208" actId="26606"/>
          <ac:spMkLst>
            <pc:docMk/>
            <pc:sldMk cId="2882017427" sldId="256"/>
            <ac:spMk id="47" creationId="{04357C93-F0CB-4A1C-8F77-4E9063789819}"/>
          </ac:spMkLst>
        </pc:spChg>
        <pc:grpChg chg="add">
          <ac:chgData name="Justin Vernieri" userId="eb9b268682f512a5" providerId="LiveId" clId="{0B205D73-C9B7-4F1F-BA9C-4427AC49A6E4}" dt="2025-04-06T21:59:30.485" v="5208" actId="26606"/>
          <ac:grpSpMkLst>
            <pc:docMk/>
            <pc:sldMk cId="2882017427" sldId="256"/>
            <ac:grpSpMk id="43" creationId="{3AF6A671-C637-4547-85F4-51B6D1881399}"/>
          </ac:grpSpMkLst>
        </pc:grpChg>
        <pc:picChg chg="add mod">
          <ac:chgData name="Justin Vernieri" userId="eb9b268682f512a5" providerId="LiveId" clId="{0B205D73-C9B7-4F1F-BA9C-4427AC49A6E4}" dt="2025-04-06T21:59:30.485" v="5208" actId="26606"/>
          <ac:picMkLst>
            <pc:docMk/>
            <pc:sldMk cId="2882017427" sldId="256"/>
            <ac:picMk id="13" creationId="{46A04D3E-B13E-B552-CA02-1247F8EDE1B2}"/>
          </ac:picMkLst>
        </pc:picChg>
      </pc:sldChg>
      <pc:sldChg chg="addSp modSp mod setBg">
        <pc:chgData name="Justin Vernieri" userId="eb9b268682f512a5" providerId="LiveId" clId="{0B205D73-C9B7-4F1F-BA9C-4427AC49A6E4}" dt="2025-04-14T00:35:38.272" v="7231" actId="20577"/>
        <pc:sldMkLst>
          <pc:docMk/>
          <pc:sldMk cId="757317247" sldId="257"/>
        </pc:sldMkLst>
        <pc:spChg chg="mod">
          <ac:chgData name="Justin Vernieri" userId="eb9b268682f512a5" providerId="LiveId" clId="{0B205D73-C9B7-4F1F-BA9C-4427AC49A6E4}" dt="2025-04-06T18:13:10.725" v="4971" actId="26606"/>
          <ac:spMkLst>
            <pc:docMk/>
            <pc:sldMk cId="757317247" sldId="257"/>
            <ac:spMk id="2" creationId="{C2540203-9755-E89E-8077-2F45DE4775C9}"/>
          </ac:spMkLst>
        </pc:spChg>
        <pc:spChg chg="mod">
          <ac:chgData name="Justin Vernieri" userId="eb9b268682f512a5" providerId="LiveId" clId="{0B205D73-C9B7-4F1F-BA9C-4427AC49A6E4}" dt="2025-04-14T00:35:38.272" v="7231" actId="20577"/>
          <ac:spMkLst>
            <pc:docMk/>
            <pc:sldMk cId="757317247" sldId="257"/>
            <ac:spMk id="3" creationId="{E1CE9E38-9427-A369-0AAF-F4D236316B34}"/>
          </ac:spMkLst>
        </pc:spChg>
        <pc:spChg chg="add">
          <ac:chgData name="Justin Vernieri" userId="eb9b268682f512a5" providerId="LiveId" clId="{0B205D73-C9B7-4F1F-BA9C-4427AC49A6E4}" dt="2025-04-06T18:13:10.725" v="4971" actId="26606"/>
          <ac:spMkLst>
            <pc:docMk/>
            <pc:sldMk cId="757317247" sldId="257"/>
            <ac:spMk id="8" creationId="{B6CDA21F-E7AF-4C75-8395-33F58D5B0E45}"/>
          </ac:spMkLst>
        </pc:spChg>
        <pc:spChg chg="add">
          <ac:chgData name="Justin Vernieri" userId="eb9b268682f512a5" providerId="LiveId" clId="{0B205D73-C9B7-4F1F-BA9C-4427AC49A6E4}" dt="2025-04-06T18:13:10.725" v="4971" actId="26606"/>
          <ac:spMkLst>
            <pc:docMk/>
            <pc:sldMk cId="757317247" sldId="257"/>
            <ac:spMk id="15" creationId="{D5B0017B-2ECA-49AF-B397-DC140825DF8D}"/>
          </ac:spMkLst>
        </pc:spChg>
        <pc:grpChg chg="add">
          <ac:chgData name="Justin Vernieri" userId="eb9b268682f512a5" providerId="LiveId" clId="{0B205D73-C9B7-4F1F-BA9C-4427AC49A6E4}" dt="2025-04-06T18:13:10.725" v="4971" actId="26606"/>
          <ac:grpSpMkLst>
            <pc:docMk/>
            <pc:sldMk cId="757317247" sldId="257"/>
            <ac:grpSpMk id="10" creationId="{AE1C45F0-260A-458C-96ED-C1F6D2151219}"/>
          </ac:grpSpMkLst>
        </pc:grpChg>
        <pc:cxnChg chg="add">
          <ac:chgData name="Justin Vernieri" userId="eb9b268682f512a5" providerId="LiveId" clId="{0B205D73-C9B7-4F1F-BA9C-4427AC49A6E4}" dt="2025-04-06T18:13:10.725" v="4971" actId="26606"/>
          <ac:cxnSpMkLst>
            <pc:docMk/>
            <pc:sldMk cId="757317247" sldId="257"/>
            <ac:cxnSpMk id="17" creationId="{6CF1BAF6-AD41-4082-B212-8A1F9A2E8779}"/>
          </ac:cxnSpMkLst>
        </pc:cxnChg>
      </pc:sldChg>
      <pc:sldChg chg="addSp delSp modSp mod setBg">
        <pc:chgData name="Justin Vernieri" userId="eb9b268682f512a5" providerId="LiveId" clId="{0B205D73-C9B7-4F1F-BA9C-4427AC49A6E4}" dt="2025-04-16T21:34:15.574" v="10647" actId="20577"/>
        <pc:sldMkLst>
          <pc:docMk/>
          <pc:sldMk cId="122620739" sldId="258"/>
        </pc:sldMkLst>
        <pc:spChg chg="mod">
          <ac:chgData name="Justin Vernieri" userId="eb9b268682f512a5" providerId="LiveId" clId="{0B205D73-C9B7-4F1F-BA9C-4427AC49A6E4}" dt="2025-04-06T22:18:56.326" v="5587" actId="26606"/>
          <ac:spMkLst>
            <pc:docMk/>
            <pc:sldMk cId="122620739" sldId="258"/>
            <ac:spMk id="2" creationId="{CEB0AF9B-05AD-DA98-4088-9D0E3299D42B}"/>
          </ac:spMkLst>
        </pc:spChg>
        <pc:spChg chg="mod">
          <ac:chgData name="Justin Vernieri" userId="eb9b268682f512a5" providerId="LiveId" clId="{0B205D73-C9B7-4F1F-BA9C-4427AC49A6E4}" dt="2025-04-16T21:34:15.574" v="10647" actId="20577"/>
          <ac:spMkLst>
            <pc:docMk/>
            <pc:sldMk cId="122620739" sldId="258"/>
            <ac:spMk id="3" creationId="{CBC9FE92-B3D9-D2EE-4A24-0277612F46C2}"/>
          </ac:spMkLst>
        </pc:spChg>
        <pc:spChg chg="add del">
          <ac:chgData name="Justin Vernieri" userId="eb9b268682f512a5" providerId="LiveId" clId="{0B205D73-C9B7-4F1F-BA9C-4427AC49A6E4}" dt="2025-04-06T22:18:56.326" v="5587" actId="26606"/>
          <ac:spMkLst>
            <pc:docMk/>
            <pc:sldMk cId="122620739" sldId="258"/>
            <ac:spMk id="19" creationId="{201CC55D-ED54-4C5C-95E6-10947BD1103B}"/>
          </ac:spMkLst>
        </pc:spChg>
        <pc:spChg chg="add del">
          <ac:chgData name="Justin Vernieri" userId="eb9b268682f512a5" providerId="LiveId" clId="{0B205D73-C9B7-4F1F-BA9C-4427AC49A6E4}" dt="2025-04-06T22:18:56.326" v="5587" actId="26606"/>
          <ac:spMkLst>
            <pc:docMk/>
            <pc:sldMk cId="122620739" sldId="258"/>
            <ac:spMk id="25" creationId="{3873B707-463F-40B0-8227-E8CC6C67EB25}"/>
          </ac:spMkLst>
        </pc:spChg>
        <pc:spChg chg="add">
          <ac:chgData name="Justin Vernieri" userId="eb9b268682f512a5" providerId="LiveId" clId="{0B205D73-C9B7-4F1F-BA9C-4427AC49A6E4}" dt="2025-04-06T22:18:07.191" v="5575" actId="26606"/>
          <ac:spMkLst>
            <pc:docMk/>
            <pc:sldMk cId="122620739" sldId="258"/>
            <ac:spMk id="27" creationId="{C13237C8-E62C-4F0D-A318-BD6FB6C2D138}"/>
          </ac:spMkLst>
        </pc:spChg>
        <pc:spChg chg="add del">
          <ac:chgData name="Justin Vernieri" userId="eb9b268682f512a5" providerId="LiveId" clId="{0B205D73-C9B7-4F1F-BA9C-4427AC49A6E4}" dt="2025-04-06T22:18:56.326" v="5587" actId="26606"/>
          <ac:spMkLst>
            <pc:docMk/>
            <pc:sldMk cId="122620739" sldId="258"/>
            <ac:spMk id="29" creationId="{19C9EAEA-39D0-4B0E-A0EB-51E7B26740B1}"/>
          </ac:spMkLst>
        </pc:spChg>
        <pc:picChg chg="add mod modCrop">
          <ac:chgData name="Justin Vernieri" userId="eb9b268682f512a5" providerId="LiveId" clId="{0B205D73-C9B7-4F1F-BA9C-4427AC49A6E4}" dt="2025-04-06T22:19:16.815" v="5590" actId="1076"/>
          <ac:picMkLst>
            <pc:docMk/>
            <pc:sldMk cId="122620739" sldId="258"/>
            <ac:picMk id="5" creationId="{AF05AFC7-4FF2-0130-794E-35E466491333}"/>
          </ac:picMkLst>
        </pc:picChg>
      </pc:sldChg>
      <pc:sldChg chg="addSp modSp mod setBg">
        <pc:chgData name="Justin Vernieri" userId="eb9b268682f512a5" providerId="LiveId" clId="{0B205D73-C9B7-4F1F-BA9C-4427AC49A6E4}" dt="2025-04-16T21:36:14.601" v="10849" actId="20577"/>
        <pc:sldMkLst>
          <pc:docMk/>
          <pc:sldMk cId="3372971598" sldId="259"/>
        </pc:sldMkLst>
        <pc:spChg chg="mod">
          <ac:chgData name="Justin Vernieri" userId="eb9b268682f512a5" providerId="LiveId" clId="{0B205D73-C9B7-4F1F-BA9C-4427AC49A6E4}" dt="2025-04-06T18:12:43.591" v="4969" actId="26606"/>
          <ac:spMkLst>
            <pc:docMk/>
            <pc:sldMk cId="3372971598" sldId="259"/>
            <ac:spMk id="2" creationId="{1856CCF3-9947-F78E-48FE-5BDCEF055761}"/>
          </ac:spMkLst>
        </pc:spChg>
        <pc:spChg chg="mod">
          <ac:chgData name="Justin Vernieri" userId="eb9b268682f512a5" providerId="LiveId" clId="{0B205D73-C9B7-4F1F-BA9C-4427AC49A6E4}" dt="2025-04-16T21:36:14.601" v="10849" actId="20577"/>
          <ac:spMkLst>
            <pc:docMk/>
            <pc:sldMk cId="3372971598" sldId="259"/>
            <ac:spMk id="3" creationId="{014B0407-CA41-429A-F3E8-9B43F50655DA}"/>
          </ac:spMkLst>
        </pc:spChg>
        <pc:spChg chg="add">
          <ac:chgData name="Justin Vernieri" userId="eb9b268682f512a5" providerId="LiveId" clId="{0B205D73-C9B7-4F1F-BA9C-4427AC49A6E4}" dt="2025-04-06T18:12:43.591" v="4969" actId="26606"/>
          <ac:spMkLst>
            <pc:docMk/>
            <pc:sldMk cId="3372971598" sldId="259"/>
            <ac:spMk id="8" creationId="{B6CDA21F-E7AF-4C75-8395-33F58D5B0E45}"/>
          </ac:spMkLst>
        </pc:spChg>
        <pc:spChg chg="add">
          <ac:chgData name="Justin Vernieri" userId="eb9b268682f512a5" providerId="LiveId" clId="{0B205D73-C9B7-4F1F-BA9C-4427AC49A6E4}" dt="2025-04-06T18:12:43.591" v="4969" actId="26606"/>
          <ac:spMkLst>
            <pc:docMk/>
            <pc:sldMk cId="3372971598" sldId="259"/>
            <ac:spMk id="15" creationId="{D5B0017B-2ECA-49AF-B397-DC140825DF8D}"/>
          </ac:spMkLst>
        </pc:spChg>
        <pc:grpChg chg="add">
          <ac:chgData name="Justin Vernieri" userId="eb9b268682f512a5" providerId="LiveId" clId="{0B205D73-C9B7-4F1F-BA9C-4427AC49A6E4}" dt="2025-04-06T18:12:43.591" v="4969" actId="26606"/>
          <ac:grpSpMkLst>
            <pc:docMk/>
            <pc:sldMk cId="3372971598" sldId="259"/>
            <ac:grpSpMk id="10" creationId="{AE1C45F0-260A-458C-96ED-C1F6D2151219}"/>
          </ac:grpSpMkLst>
        </pc:grpChg>
        <pc:cxnChg chg="add">
          <ac:chgData name="Justin Vernieri" userId="eb9b268682f512a5" providerId="LiveId" clId="{0B205D73-C9B7-4F1F-BA9C-4427AC49A6E4}" dt="2025-04-06T18:12:43.591" v="4969" actId="26606"/>
          <ac:cxnSpMkLst>
            <pc:docMk/>
            <pc:sldMk cId="3372971598" sldId="259"/>
            <ac:cxnSpMk id="17" creationId="{6CF1BAF6-AD41-4082-B212-8A1F9A2E8779}"/>
          </ac:cxnSpMkLst>
        </pc:cxnChg>
      </pc:sldChg>
      <pc:sldChg chg="addSp delSp modSp mod setBg">
        <pc:chgData name="Justin Vernieri" userId="eb9b268682f512a5" providerId="LiveId" clId="{0B205D73-C9B7-4F1F-BA9C-4427AC49A6E4}" dt="2025-04-16T21:34:09.773" v="10642" actId="27636"/>
        <pc:sldMkLst>
          <pc:docMk/>
          <pc:sldMk cId="2561783540" sldId="260"/>
        </pc:sldMkLst>
        <pc:spChg chg="mod">
          <ac:chgData name="Justin Vernieri" userId="eb9b268682f512a5" providerId="LiveId" clId="{0B205D73-C9B7-4F1F-BA9C-4427AC49A6E4}" dt="2025-04-06T18:12:35.891" v="4966" actId="26606"/>
          <ac:spMkLst>
            <pc:docMk/>
            <pc:sldMk cId="2561783540" sldId="260"/>
            <ac:spMk id="2" creationId="{6FF0D06C-1728-83F8-D65C-3E915B150511}"/>
          </ac:spMkLst>
        </pc:spChg>
        <pc:spChg chg="add del mod">
          <ac:chgData name="Justin Vernieri" userId="eb9b268682f512a5" providerId="LiveId" clId="{0B205D73-C9B7-4F1F-BA9C-4427AC49A6E4}" dt="2025-04-16T21:34:09.773" v="10642" actId="27636"/>
          <ac:spMkLst>
            <pc:docMk/>
            <pc:sldMk cId="2561783540" sldId="260"/>
            <ac:spMk id="3" creationId="{64710A97-9D16-E06B-4A5B-0DC3DE4785D3}"/>
          </ac:spMkLst>
        </pc:spChg>
        <pc:spChg chg="add">
          <ac:chgData name="Justin Vernieri" userId="eb9b268682f512a5" providerId="LiveId" clId="{0B205D73-C9B7-4F1F-BA9C-4427AC49A6E4}" dt="2025-04-06T18:12:35.891" v="4966" actId="26606"/>
          <ac:spMkLst>
            <pc:docMk/>
            <pc:sldMk cId="2561783540" sldId="260"/>
            <ac:spMk id="12" creationId="{149FB5C3-7336-4FE0-A30C-CC0A3646D499}"/>
          </ac:spMkLst>
        </pc:spChg>
        <pc:spChg chg="add">
          <ac:chgData name="Justin Vernieri" userId="eb9b268682f512a5" providerId="LiveId" clId="{0B205D73-C9B7-4F1F-BA9C-4427AC49A6E4}" dt="2025-04-06T18:12:35.891" v="4966" actId="26606"/>
          <ac:spMkLst>
            <pc:docMk/>
            <pc:sldMk cId="2561783540" sldId="260"/>
            <ac:spMk id="18" creationId="{0DA909B4-15FF-46A6-8A7F-7AEF977FE9ED}"/>
          </ac:spMkLst>
        </pc:spChg>
        <pc:spChg chg="add">
          <ac:chgData name="Justin Vernieri" userId="eb9b268682f512a5" providerId="LiveId" clId="{0B205D73-C9B7-4F1F-BA9C-4427AC49A6E4}" dt="2025-04-06T18:12:35.891" v="4966" actId="26606"/>
          <ac:spMkLst>
            <pc:docMk/>
            <pc:sldMk cId="2561783540" sldId="260"/>
            <ac:spMk id="20" creationId="{1382A32C-5B0C-4B1C-A074-76C6DBCC9F87}"/>
          </ac:spMkLst>
        </pc:spChg>
        <pc:grpChg chg="add">
          <ac:chgData name="Justin Vernieri" userId="eb9b268682f512a5" providerId="LiveId" clId="{0B205D73-C9B7-4F1F-BA9C-4427AC49A6E4}" dt="2025-04-06T18:12:35.891" v="4966" actId="26606"/>
          <ac:grpSpMkLst>
            <pc:docMk/>
            <pc:sldMk cId="2561783540" sldId="260"/>
            <ac:grpSpMk id="14" creationId="{19A6B5CE-CB1D-48EE-8B43-E952235C8371}"/>
          </ac:grpSpMkLst>
        </pc:grpChg>
        <pc:picChg chg="add mod">
          <ac:chgData name="Justin Vernieri" userId="eb9b268682f512a5" providerId="LiveId" clId="{0B205D73-C9B7-4F1F-BA9C-4427AC49A6E4}" dt="2025-04-06T18:12:39.343" v="4968" actId="27614"/>
          <ac:picMkLst>
            <pc:docMk/>
            <pc:sldMk cId="2561783540" sldId="260"/>
            <ac:picMk id="5" creationId="{43E4DE9C-F9A9-915D-27F2-6273436EC890}"/>
          </ac:picMkLst>
        </pc:picChg>
        <pc:picChg chg="add mod">
          <ac:chgData name="Justin Vernieri" userId="eb9b268682f512a5" providerId="LiveId" clId="{0B205D73-C9B7-4F1F-BA9C-4427AC49A6E4}" dt="2025-04-06T18:12:39.343" v="4967" actId="27614"/>
          <ac:picMkLst>
            <pc:docMk/>
            <pc:sldMk cId="2561783540" sldId="260"/>
            <ac:picMk id="7" creationId="{22ABA660-B0B1-4A34-70C3-5EDFC2BEF04A}"/>
          </ac:picMkLst>
        </pc:picChg>
      </pc:sldChg>
      <pc:sldChg chg="addSp delSp modSp mod setBg">
        <pc:chgData name="Justin Vernieri" userId="eb9b268682f512a5" providerId="LiveId" clId="{0B205D73-C9B7-4F1F-BA9C-4427AC49A6E4}" dt="2025-04-16T22:43:28.473" v="12404" actId="403"/>
        <pc:sldMkLst>
          <pc:docMk/>
          <pc:sldMk cId="1459344141" sldId="261"/>
        </pc:sldMkLst>
        <pc:spChg chg="mod">
          <ac:chgData name="Justin Vernieri" userId="eb9b268682f512a5" providerId="LiveId" clId="{0B205D73-C9B7-4F1F-BA9C-4427AC49A6E4}" dt="2025-04-16T20:39:11.983" v="9944" actId="26606"/>
          <ac:spMkLst>
            <pc:docMk/>
            <pc:sldMk cId="1459344141" sldId="261"/>
            <ac:spMk id="2" creationId="{8BCA8CAB-D590-ECD3-BE17-6897517390B2}"/>
          </ac:spMkLst>
        </pc:spChg>
        <pc:spChg chg="mod ord">
          <ac:chgData name="Justin Vernieri" userId="eb9b268682f512a5" providerId="LiveId" clId="{0B205D73-C9B7-4F1F-BA9C-4427AC49A6E4}" dt="2025-04-16T22:43:28.473" v="12404" actId="403"/>
          <ac:spMkLst>
            <pc:docMk/>
            <pc:sldMk cId="1459344141" sldId="261"/>
            <ac:spMk id="3" creationId="{6888DF65-ABF8-C252-6275-A06D83B5C36A}"/>
          </ac:spMkLst>
        </pc:spChg>
        <pc:spChg chg="add">
          <ac:chgData name="Justin Vernieri" userId="eb9b268682f512a5" providerId="LiveId" clId="{0B205D73-C9B7-4F1F-BA9C-4427AC49A6E4}" dt="2025-04-16T20:39:11.983" v="9944" actId="26606"/>
          <ac:spMkLst>
            <pc:docMk/>
            <pc:sldMk cId="1459344141" sldId="261"/>
            <ac:spMk id="195" creationId="{26FF42C2-EA15-4154-B242-E98E88CED99C}"/>
          </ac:spMkLst>
        </pc:spChg>
        <pc:spChg chg="add">
          <ac:chgData name="Justin Vernieri" userId="eb9b268682f512a5" providerId="LiveId" clId="{0B205D73-C9B7-4F1F-BA9C-4427AC49A6E4}" dt="2025-04-16T20:39:11.983" v="9944" actId="26606"/>
          <ac:spMkLst>
            <pc:docMk/>
            <pc:sldMk cId="1459344141" sldId="261"/>
            <ac:spMk id="197" creationId="{D79DE9F7-28C4-4856-BA57-D696E124C137}"/>
          </ac:spMkLst>
        </pc:spChg>
        <pc:spChg chg="add">
          <ac:chgData name="Justin Vernieri" userId="eb9b268682f512a5" providerId="LiveId" clId="{0B205D73-C9B7-4F1F-BA9C-4427AC49A6E4}" dt="2025-04-16T20:39:11.983" v="9944" actId="26606"/>
          <ac:spMkLst>
            <pc:docMk/>
            <pc:sldMk cId="1459344141" sldId="261"/>
            <ac:spMk id="199" creationId="{E1F9ED9C-121B-44C6-A308-5824769C40D5}"/>
          </ac:spMkLst>
        </pc:spChg>
        <pc:spChg chg="add">
          <ac:chgData name="Justin Vernieri" userId="eb9b268682f512a5" providerId="LiveId" clId="{0B205D73-C9B7-4F1F-BA9C-4427AC49A6E4}" dt="2025-04-16T20:39:11.983" v="9944" actId="26606"/>
          <ac:spMkLst>
            <pc:docMk/>
            <pc:sldMk cId="1459344141" sldId="261"/>
            <ac:spMk id="201" creationId="{4A5F8185-F27B-4E99-A06C-007336FE3F2D}"/>
          </ac:spMkLst>
        </pc:spChg>
        <pc:picChg chg="add mod ord">
          <ac:chgData name="Justin Vernieri" userId="eb9b268682f512a5" providerId="LiveId" clId="{0B205D73-C9B7-4F1F-BA9C-4427AC49A6E4}" dt="2025-04-16T20:40:11.468" v="9961" actId="1076"/>
          <ac:picMkLst>
            <pc:docMk/>
            <pc:sldMk cId="1459344141" sldId="261"/>
            <ac:picMk id="5" creationId="{29054F70-AFA6-E7A1-1253-C33A44605E34}"/>
          </ac:picMkLst>
        </pc:picChg>
        <pc:picChg chg="add mod">
          <ac:chgData name="Justin Vernieri" userId="eb9b268682f512a5" providerId="LiveId" clId="{0B205D73-C9B7-4F1F-BA9C-4427AC49A6E4}" dt="2025-04-16T20:40:05.309" v="9960" actId="1076"/>
          <ac:picMkLst>
            <pc:docMk/>
            <pc:sldMk cId="1459344141" sldId="261"/>
            <ac:picMk id="7" creationId="{33EC1947-C5F0-12D6-1236-796E532E3EF8}"/>
          </ac:picMkLst>
        </pc:picChg>
        <pc:picChg chg="add mod">
          <ac:chgData name="Justin Vernieri" userId="eb9b268682f512a5" providerId="LiveId" clId="{0B205D73-C9B7-4F1F-BA9C-4427AC49A6E4}" dt="2025-04-16T20:40:01.616" v="9959" actId="1076"/>
          <ac:picMkLst>
            <pc:docMk/>
            <pc:sldMk cId="1459344141" sldId="261"/>
            <ac:picMk id="10" creationId="{8159542E-A7A0-DF5D-988B-7F0D1EA69E6C}"/>
          </ac:picMkLst>
        </pc:picChg>
      </pc:sldChg>
      <pc:sldChg chg="addSp delSp modSp mod setBg">
        <pc:chgData name="Justin Vernieri" userId="eb9b268682f512a5" providerId="LiveId" clId="{0B205D73-C9B7-4F1F-BA9C-4427AC49A6E4}" dt="2025-04-22T22:09:38.546" v="12966" actId="20577"/>
        <pc:sldMkLst>
          <pc:docMk/>
          <pc:sldMk cId="1889919201" sldId="262"/>
        </pc:sldMkLst>
        <pc:spChg chg="mod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2" creationId="{0C2D6077-0D7A-9F9C-27DF-B1612A8A1465}"/>
          </ac:spMkLst>
        </pc:spChg>
        <pc:spChg chg="mod ord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3" creationId="{6E0B7C81-5241-0188-85F0-DCEC15A0E223}"/>
          </ac:spMkLst>
        </pc:spChg>
        <pc:spChg chg="add del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39" creationId="{058A14AF-9FB5-4CC7-BA35-E8E85D3EDF0E}"/>
          </ac:spMkLst>
        </pc:spChg>
        <pc:spChg chg="add del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41" creationId="{3A9A4357-BD1D-4622-A4FE-766E6AB8DE84}"/>
          </ac:spMkLst>
        </pc:spChg>
        <pc:spChg chg="add del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43" creationId="{E659831F-0D9A-4C63-9EBB-8435B85A440F}"/>
          </ac:spMkLst>
        </pc:spChg>
        <pc:spChg chg="add del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45" creationId="{E6995CE5-F890-4ABA-82A2-26507CE8D2A3}"/>
          </ac:spMkLst>
        </pc:spChg>
        <pc:spChg chg="add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50" creationId="{2EB492CD-616E-47F8-933B-5E2D952A0593}"/>
          </ac:spMkLst>
        </pc:spChg>
        <pc:spChg chg="add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52" creationId="{59383CF9-23B5-4335-9B21-1791C4CF1C75}"/>
          </ac:spMkLst>
        </pc:spChg>
        <pc:spChg chg="add">
          <ac:chgData name="Justin Vernieri" userId="eb9b268682f512a5" providerId="LiveId" clId="{0B205D73-C9B7-4F1F-BA9C-4427AC49A6E4}" dt="2025-04-22T22:01:31.005" v="12852" actId="26606"/>
          <ac:spMkLst>
            <pc:docMk/>
            <pc:sldMk cId="1889919201" sldId="262"/>
            <ac:spMk id="154" creationId="{0007FE00-9498-4706-B255-6437B0252C02}"/>
          </ac:spMkLst>
        </pc:spChg>
        <pc:graphicFrameChg chg="add mod modGraphic">
          <ac:chgData name="Justin Vernieri" userId="eb9b268682f512a5" providerId="LiveId" clId="{0B205D73-C9B7-4F1F-BA9C-4427AC49A6E4}" dt="2025-04-22T22:09:38.546" v="12966" actId="20577"/>
          <ac:graphicFrameMkLst>
            <pc:docMk/>
            <pc:sldMk cId="1889919201" sldId="262"/>
            <ac:graphicFrameMk id="5" creationId="{45AC3005-F805-90BA-B309-461A603568CC}"/>
          </ac:graphicFrameMkLst>
        </pc:graphicFrameChg>
        <pc:picChg chg="add del mod">
          <ac:chgData name="Justin Vernieri" userId="eb9b268682f512a5" providerId="LiveId" clId="{0B205D73-C9B7-4F1F-BA9C-4427AC49A6E4}" dt="2025-04-22T22:01:13.226" v="12849" actId="478"/>
          <ac:picMkLst>
            <pc:docMk/>
            <pc:sldMk cId="1889919201" sldId="262"/>
            <ac:picMk id="4" creationId="{F32BA59D-9953-3E77-591B-24DE9FB5C9B2}"/>
          </ac:picMkLst>
        </pc:picChg>
      </pc:sldChg>
      <pc:sldChg chg="addSp delSp modSp mod setBg">
        <pc:chgData name="Justin Vernieri" userId="eb9b268682f512a5" providerId="LiveId" clId="{0B205D73-C9B7-4F1F-BA9C-4427AC49A6E4}" dt="2025-04-16T22:47:48.224" v="12437" actId="20577"/>
        <pc:sldMkLst>
          <pc:docMk/>
          <pc:sldMk cId="3816001639" sldId="263"/>
        </pc:sldMkLst>
        <pc:spChg chg="mod">
          <ac:chgData name="Justin Vernieri" userId="eb9b268682f512a5" providerId="LiveId" clId="{0B205D73-C9B7-4F1F-BA9C-4427AC49A6E4}" dt="2025-04-06T18:27:35.112" v="5150" actId="26606"/>
          <ac:spMkLst>
            <pc:docMk/>
            <pc:sldMk cId="3816001639" sldId="263"/>
            <ac:spMk id="2" creationId="{1505737C-03D2-F4A7-8BC4-C7F2526ECB4F}"/>
          </ac:spMkLst>
        </pc:spChg>
        <pc:spChg chg="mod">
          <ac:chgData name="Justin Vernieri" userId="eb9b268682f512a5" providerId="LiveId" clId="{0B205D73-C9B7-4F1F-BA9C-4427AC49A6E4}" dt="2025-04-16T22:47:48.224" v="12437" actId="20577"/>
          <ac:spMkLst>
            <pc:docMk/>
            <pc:sldMk cId="3816001639" sldId="263"/>
            <ac:spMk id="3" creationId="{0FE2DD92-2422-3B3E-642F-625EAED3D93E}"/>
          </ac:spMkLst>
        </pc:spChg>
        <pc:spChg chg="add del">
          <ac:chgData name="Justin Vernieri" userId="eb9b268682f512a5" providerId="LiveId" clId="{0B205D73-C9B7-4F1F-BA9C-4427AC49A6E4}" dt="2025-04-06T22:11:09.654" v="5346" actId="26606"/>
          <ac:spMkLst>
            <pc:docMk/>
            <pc:sldMk cId="3816001639" sldId="263"/>
            <ac:spMk id="48" creationId="{922F19F4-FE70-43DC-856F-2CE5F521DC48}"/>
          </ac:spMkLst>
        </pc:spChg>
        <pc:spChg chg="add del">
          <ac:chgData name="Justin Vernieri" userId="eb9b268682f512a5" providerId="LiveId" clId="{0B205D73-C9B7-4F1F-BA9C-4427AC49A6E4}" dt="2025-04-06T22:11:09.654" v="5346" actId="26606"/>
          <ac:spMkLst>
            <pc:docMk/>
            <pc:sldMk cId="3816001639" sldId="263"/>
            <ac:spMk id="50" creationId="{D5B0017B-2ECA-49AF-B397-DC140825DF8D}"/>
          </ac:spMkLst>
        </pc:spChg>
        <pc:spChg chg="add del">
          <ac:chgData name="Justin Vernieri" userId="eb9b268682f512a5" providerId="LiveId" clId="{0B205D73-C9B7-4F1F-BA9C-4427AC49A6E4}" dt="2025-04-06T22:11:09.654" v="5346" actId="26606"/>
          <ac:spMkLst>
            <pc:docMk/>
            <pc:sldMk cId="3816001639" sldId="263"/>
            <ac:spMk id="51" creationId="{395ECC94-3D5E-46A7-A7A1-DE807E1563B4}"/>
          </ac:spMkLst>
        </pc:spChg>
        <pc:spChg chg="add del">
          <ac:chgData name="Justin Vernieri" userId="eb9b268682f512a5" providerId="LiveId" clId="{0B205D73-C9B7-4F1F-BA9C-4427AC49A6E4}" dt="2025-04-06T22:11:09.654" v="5346" actId="26606"/>
          <ac:spMkLst>
            <pc:docMk/>
            <pc:sldMk cId="3816001639" sldId="263"/>
            <ac:spMk id="52" creationId="{7E549738-9961-462D-81B7-4A7A44691102}"/>
          </ac:spMkLst>
        </pc:spChg>
        <pc:picChg chg="add mod">
          <ac:chgData name="Justin Vernieri" userId="eb9b268682f512a5" providerId="LiveId" clId="{0B205D73-C9B7-4F1F-BA9C-4427AC49A6E4}" dt="2025-04-06T22:11:09.654" v="5346" actId="26606"/>
          <ac:picMkLst>
            <pc:docMk/>
            <pc:sldMk cId="3816001639" sldId="263"/>
            <ac:picMk id="5" creationId="{FA2DC4C7-0E71-6E3D-3E7E-2CCDD99A8D66}"/>
          </ac:picMkLst>
        </pc:picChg>
        <pc:picChg chg="add mod">
          <ac:chgData name="Justin Vernieri" userId="eb9b268682f512a5" providerId="LiveId" clId="{0B205D73-C9B7-4F1F-BA9C-4427AC49A6E4}" dt="2025-04-06T22:11:38.694" v="5353" actId="14100"/>
          <ac:picMkLst>
            <pc:docMk/>
            <pc:sldMk cId="3816001639" sldId="263"/>
            <ac:picMk id="6" creationId="{218F2E5A-B96B-FDA8-B093-8D51D50F2B64}"/>
          </ac:picMkLst>
        </pc:picChg>
      </pc:sldChg>
      <pc:sldChg chg="modSp new del mod">
        <pc:chgData name="Justin Vernieri" userId="eb9b268682f512a5" providerId="LiveId" clId="{0B205D73-C9B7-4F1F-BA9C-4427AC49A6E4}" dt="2025-04-06T22:30:58.065" v="5673" actId="2696"/>
        <pc:sldMkLst>
          <pc:docMk/>
          <pc:sldMk cId="3436015717" sldId="264"/>
        </pc:sldMkLst>
      </pc:sldChg>
      <pc:sldChg chg="addSp delSp modSp new del mod setBg modClrScheme addAnim delAnim setClrOvrMap delDesignElem chgLayout">
        <pc:chgData name="Justin Vernieri" userId="eb9b268682f512a5" providerId="LiveId" clId="{0B205D73-C9B7-4F1F-BA9C-4427AC49A6E4}" dt="2025-04-13T18:52:10.085" v="6460" actId="47"/>
        <pc:sldMkLst>
          <pc:docMk/>
          <pc:sldMk cId="3062663447" sldId="265"/>
        </pc:sldMkLst>
      </pc:sldChg>
      <pc:sldChg chg="addSp delSp modSp new mod setBg">
        <pc:chgData name="Justin Vernieri" userId="eb9b268682f512a5" providerId="LiveId" clId="{0B205D73-C9B7-4F1F-BA9C-4427AC49A6E4}" dt="2025-04-16T21:43:46.130" v="10979" actId="26606"/>
        <pc:sldMkLst>
          <pc:docMk/>
          <pc:sldMk cId="2335957619" sldId="266"/>
        </pc:sldMkLst>
        <pc:spChg chg="add">
          <ac:chgData name="Justin Vernieri" userId="eb9b268682f512a5" providerId="LiveId" clId="{0B205D73-C9B7-4F1F-BA9C-4427AC49A6E4}" dt="2025-04-16T21:43:46.130" v="10979" actId="26606"/>
          <ac:spMkLst>
            <pc:docMk/>
            <pc:sldMk cId="2335957619" sldId="266"/>
            <ac:spMk id="44" creationId="{69D184B2-2226-4E31-BCCB-444330767440}"/>
          </ac:spMkLst>
        </pc:spChg>
        <pc:spChg chg="add">
          <ac:chgData name="Justin Vernieri" userId="eb9b268682f512a5" providerId="LiveId" clId="{0B205D73-C9B7-4F1F-BA9C-4427AC49A6E4}" dt="2025-04-16T21:43:46.130" v="10979" actId="26606"/>
          <ac:spMkLst>
            <pc:docMk/>
            <pc:sldMk cId="2335957619" sldId="266"/>
            <ac:spMk id="46" creationId="{1AC4D4E3-486A-464A-8EC8-D44881097267}"/>
          </ac:spMkLst>
        </pc:spChg>
        <pc:spChg chg="add">
          <ac:chgData name="Justin Vernieri" userId="eb9b268682f512a5" providerId="LiveId" clId="{0B205D73-C9B7-4F1F-BA9C-4427AC49A6E4}" dt="2025-04-16T21:43:46.130" v="10979" actId="26606"/>
          <ac:spMkLst>
            <pc:docMk/>
            <pc:sldMk cId="2335957619" sldId="266"/>
            <ac:spMk id="48" creationId="{864DE13E-58EB-4475-B79C-0D4FC651239B}"/>
          </ac:spMkLst>
        </pc:spChg>
        <pc:picChg chg="add mod ord">
          <ac:chgData name="Justin Vernieri" userId="eb9b268682f512a5" providerId="LiveId" clId="{0B205D73-C9B7-4F1F-BA9C-4427AC49A6E4}" dt="2025-04-16T21:43:46.130" v="10979" actId="26606"/>
          <ac:picMkLst>
            <pc:docMk/>
            <pc:sldMk cId="2335957619" sldId="266"/>
            <ac:picMk id="8" creationId="{D3515FBB-9D29-26BD-793B-DE70524F28F9}"/>
          </ac:picMkLst>
        </pc:picChg>
        <pc:picChg chg="add mod ord">
          <ac:chgData name="Justin Vernieri" userId="eb9b268682f512a5" providerId="LiveId" clId="{0B205D73-C9B7-4F1F-BA9C-4427AC49A6E4}" dt="2025-04-16T21:43:46.130" v="10979" actId="26606"/>
          <ac:picMkLst>
            <pc:docMk/>
            <pc:sldMk cId="2335957619" sldId="266"/>
            <ac:picMk id="25" creationId="{FBE27F80-730F-2E71-DF8B-944590D61495}"/>
          </ac:picMkLst>
        </pc:picChg>
        <pc:cxnChg chg="add">
          <ac:chgData name="Justin Vernieri" userId="eb9b268682f512a5" providerId="LiveId" clId="{0B205D73-C9B7-4F1F-BA9C-4427AC49A6E4}" dt="2025-04-16T21:43:46.130" v="10979" actId="26606"/>
          <ac:cxnSpMkLst>
            <pc:docMk/>
            <pc:sldMk cId="2335957619" sldId="266"/>
            <ac:cxnSpMk id="50" creationId="{02E9B2EE-76CA-47F3-9977-3F2FCB7FD252}"/>
          </ac:cxnSpMkLst>
        </pc:cxnChg>
      </pc:sldChg>
      <pc:sldChg chg="addSp delSp modSp new del mod setBg">
        <pc:chgData name="Justin Vernieri" userId="eb9b268682f512a5" providerId="LiveId" clId="{0B205D73-C9B7-4F1F-BA9C-4427AC49A6E4}" dt="2025-04-16T21:44:23.531" v="10980" actId="2696"/>
        <pc:sldMkLst>
          <pc:docMk/>
          <pc:sldMk cId="588316353" sldId="267"/>
        </pc:sldMkLst>
      </pc:sldChg>
      <pc:sldChg chg="addSp delSp modSp new mod setBg">
        <pc:chgData name="Justin Vernieri" userId="eb9b268682f512a5" providerId="LiveId" clId="{0B205D73-C9B7-4F1F-BA9C-4427AC49A6E4}" dt="2025-04-17T14:11:52.813" v="12443" actId="27636"/>
        <pc:sldMkLst>
          <pc:docMk/>
          <pc:sldMk cId="509756356" sldId="268"/>
        </pc:sldMkLst>
        <pc:spChg chg="mod">
          <ac:chgData name="Justin Vernieri" userId="eb9b268682f512a5" providerId="LiveId" clId="{0B205D73-C9B7-4F1F-BA9C-4427AC49A6E4}" dt="2025-04-16T16:45:41.833" v="9121" actId="26606"/>
          <ac:spMkLst>
            <pc:docMk/>
            <pc:sldMk cId="509756356" sldId="268"/>
            <ac:spMk id="2" creationId="{5DB79003-7FB3-8310-B781-D940B0BC16D2}"/>
          </ac:spMkLst>
        </pc:spChg>
        <pc:spChg chg="mod ord">
          <ac:chgData name="Justin Vernieri" userId="eb9b268682f512a5" providerId="LiveId" clId="{0B205D73-C9B7-4F1F-BA9C-4427AC49A6E4}" dt="2025-04-17T14:11:52.813" v="12443" actId="27636"/>
          <ac:spMkLst>
            <pc:docMk/>
            <pc:sldMk cId="509756356" sldId="268"/>
            <ac:spMk id="3" creationId="{95378AFA-75A6-D64C-6F49-6F73CC84B9BC}"/>
          </ac:spMkLst>
        </pc:spChg>
        <pc:spChg chg="add">
          <ac:chgData name="Justin Vernieri" userId="eb9b268682f512a5" providerId="LiveId" clId="{0B205D73-C9B7-4F1F-BA9C-4427AC49A6E4}" dt="2025-04-16T16:45:41.833" v="9121" actId="26606"/>
          <ac:spMkLst>
            <pc:docMk/>
            <pc:sldMk cId="509756356" sldId="268"/>
            <ac:spMk id="29" creationId="{9D80C9EF-3CC6-4ECC-9C2D-9D0396C96ED9}"/>
          </ac:spMkLst>
        </pc:spChg>
        <pc:spChg chg="add">
          <ac:chgData name="Justin Vernieri" userId="eb9b268682f512a5" providerId="LiveId" clId="{0B205D73-C9B7-4F1F-BA9C-4427AC49A6E4}" dt="2025-04-16T16:45:41.833" v="9121" actId="26606"/>
          <ac:spMkLst>
            <pc:docMk/>
            <pc:sldMk cId="509756356" sldId="268"/>
            <ac:spMk id="30" creationId="{5DA32751-37A2-45C0-BE94-63D375E27003}"/>
          </ac:spMkLst>
        </pc:spChg>
        <pc:spChg chg="add">
          <ac:chgData name="Justin Vernieri" userId="eb9b268682f512a5" providerId="LiveId" clId="{0B205D73-C9B7-4F1F-BA9C-4427AC49A6E4}" dt="2025-04-16T16:45:41.833" v="9121" actId="26606"/>
          <ac:spMkLst>
            <pc:docMk/>
            <pc:sldMk cId="509756356" sldId="268"/>
            <ac:spMk id="31" creationId="{E659831F-0D9A-4C63-9EBB-8435B85A440F}"/>
          </ac:spMkLst>
        </pc:spChg>
        <pc:spChg chg="add">
          <ac:chgData name="Justin Vernieri" userId="eb9b268682f512a5" providerId="LiveId" clId="{0B205D73-C9B7-4F1F-BA9C-4427AC49A6E4}" dt="2025-04-16T16:45:41.833" v="9121" actId="26606"/>
          <ac:spMkLst>
            <pc:docMk/>
            <pc:sldMk cId="509756356" sldId="268"/>
            <ac:spMk id="32" creationId="{5A55FBCD-CD42-40F5-8A1B-3203F9CAEEAA}"/>
          </ac:spMkLst>
        </pc:spChg>
        <pc:picChg chg="add mod modCrop">
          <ac:chgData name="Justin Vernieri" userId="eb9b268682f512a5" providerId="LiveId" clId="{0B205D73-C9B7-4F1F-BA9C-4427AC49A6E4}" dt="2025-04-16T16:46:27.998" v="9126" actId="1076"/>
          <ac:picMkLst>
            <pc:docMk/>
            <pc:sldMk cId="509756356" sldId="268"/>
            <ac:picMk id="5" creationId="{74F967E2-1155-3A5D-EECF-385552E77ED5}"/>
          </ac:picMkLst>
        </pc:picChg>
      </pc:sldChg>
      <pc:sldChg chg="addSp delSp modSp new mod setBg">
        <pc:chgData name="Justin Vernieri" userId="eb9b268682f512a5" providerId="LiveId" clId="{0B205D73-C9B7-4F1F-BA9C-4427AC49A6E4}" dt="2025-04-16T22:24:39.486" v="12042" actId="14100"/>
        <pc:sldMkLst>
          <pc:docMk/>
          <pc:sldMk cId="4225856209" sldId="269"/>
        </pc:sldMkLst>
        <pc:spChg chg="mod">
          <ac:chgData name="Justin Vernieri" userId="eb9b268682f512a5" providerId="LiveId" clId="{0B205D73-C9B7-4F1F-BA9C-4427AC49A6E4}" dt="2025-04-16T20:29:39.304" v="9878" actId="26606"/>
          <ac:spMkLst>
            <pc:docMk/>
            <pc:sldMk cId="4225856209" sldId="269"/>
            <ac:spMk id="2" creationId="{8AE15DD1-3D58-780F-F723-9FD0B915EA87}"/>
          </ac:spMkLst>
        </pc:spChg>
        <pc:spChg chg="mod ord">
          <ac:chgData name="Justin Vernieri" userId="eb9b268682f512a5" providerId="LiveId" clId="{0B205D73-C9B7-4F1F-BA9C-4427AC49A6E4}" dt="2025-04-16T22:24:17.651" v="12038" actId="403"/>
          <ac:spMkLst>
            <pc:docMk/>
            <pc:sldMk cId="4225856209" sldId="269"/>
            <ac:spMk id="3" creationId="{38E30438-0322-848C-E38C-BEAFC8AE92F5}"/>
          </ac:spMkLst>
        </pc:spChg>
        <pc:spChg chg="add">
          <ac:chgData name="Justin Vernieri" userId="eb9b268682f512a5" providerId="LiveId" clId="{0B205D73-C9B7-4F1F-BA9C-4427AC49A6E4}" dt="2025-04-16T22:23:02.512" v="12003" actId="26606"/>
          <ac:spMkLst>
            <pc:docMk/>
            <pc:sldMk cId="4225856209" sldId="269"/>
            <ac:spMk id="71" creationId="{4C2AC11E-3162-4990-A36E-92B07ECF16C2}"/>
          </ac:spMkLst>
        </pc:spChg>
        <pc:spChg chg="add">
          <ac:chgData name="Justin Vernieri" userId="eb9b268682f512a5" providerId="LiveId" clId="{0B205D73-C9B7-4F1F-BA9C-4427AC49A6E4}" dt="2025-04-16T22:23:02.512" v="12003" actId="26606"/>
          <ac:spMkLst>
            <pc:docMk/>
            <pc:sldMk cId="4225856209" sldId="269"/>
            <ac:spMk id="73" creationId="{9073D962-D3D2-4A72-8593-65C213CBFFC3}"/>
          </ac:spMkLst>
        </pc:spChg>
        <pc:spChg chg="add">
          <ac:chgData name="Justin Vernieri" userId="eb9b268682f512a5" providerId="LiveId" clId="{0B205D73-C9B7-4F1F-BA9C-4427AC49A6E4}" dt="2025-04-16T22:23:02.512" v="12003" actId="26606"/>
          <ac:spMkLst>
            <pc:docMk/>
            <pc:sldMk cId="4225856209" sldId="269"/>
            <ac:spMk id="75" creationId="{2387511B-F6E1-4929-AC90-94FB8B6B0F41}"/>
          </ac:spMkLst>
        </pc:spChg>
        <pc:spChg chg="add">
          <ac:chgData name="Justin Vernieri" userId="eb9b268682f512a5" providerId="LiveId" clId="{0B205D73-C9B7-4F1F-BA9C-4427AC49A6E4}" dt="2025-04-16T22:23:02.512" v="12003" actId="26606"/>
          <ac:spMkLst>
            <pc:docMk/>
            <pc:sldMk cId="4225856209" sldId="269"/>
            <ac:spMk id="77" creationId="{AA58F78C-27AB-465F-AA33-15E08AF267F9}"/>
          </ac:spMkLst>
        </pc:spChg>
        <pc:picChg chg="add mod ord modCrop">
          <ac:chgData name="Justin Vernieri" userId="eb9b268682f512a5" providerId="LiveId" clId="{0B205D73-C9B7-4F1F-BA9C-4427AC49A6E4}" dt="2025-04-16T22:24:30.166" v="12040" actId="14100"/>
          <ac:picMkLst>
            <pc:docMk/>
            <pc:sldMk cId="4225856209" sldId="269"/>
            <ac:picMk id="4" creationId="{9531851A-0371-B780-6001-60BB9662E2D5}"/>
          </ac:picMkLst>
        </pc:picChg>
        <pc:picChg chg="add mod ord">
          <ac:chgData name="Justin Vernieri" userId="eb9b268682f512a5" providerId="LiveId" clId="{0B205D73-C9B7-4F1F-BA9C-4427AC49A6E4}" dt="2025-04-16T22:24:26.898" v="12039" actId="14100"/>
          <ac:picMkLst>
            <pc:docMk/>
            <pc:sldMk cId="4225856209" sldId="269"/>
            <ac:picMk id="5" creationId="{3C29E33D-2A9C-4CA2-8314-A76EAF568D67}"/>
          </ac:picMkLst>
        </pc:picChg>
        <pc:picChg chg="add mod ord modCrop">
          <ac:chgData name="Justin Vernieri" userId="eb9b268682f512a5" providerId="LiveId" clId="{0B205D73-C9B7-4F1F-BA9C-4427AC49A6E4}" dt="2025-04-16T22:24:39.486" v="12042" actId="14100"/>
          <ac:picMkLst>
            <pc:docMk/>
            <pc:sldMk cId="4225856209" sldId="269"/>
            <ac:picMk id="6" creationId="{202C41D9-4829-426E-00F4-760EF313D426}"/>
          </ac:picMkLst>
        </pc:picChg>
        <pc:picChg chg="add mod ord">
          <ac:chgData name="Justin Vernieri" userId="eb9b268682f512a5" providerId="LiveId" clId="{0B205D73-C9B7-4F1F-BA9C-4427AC49A6E4}" dt="2025-04-16T22:24:35.811" v="12041" actId="14100"/>
          <ac:picMkLst>
            <pc:docMk/>
            <pc:sldMk cId="4225856209" sldId="269"/>
            <ac:picMk id="7" creationId="{B4CE59C1-7F24-385B-0314-108E945083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818E-6D07-C692-8BF7-5618EA634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530FC-1F89-21A3-61E8-E0CCE5630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4E2E-B72C-247C-D483-8F963DCD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41EC0-245B-7095-795A-0C0A0997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64D4F-3C90-A719-A7C4-2B4899B1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4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0336-AE51-D093-82DD-6B29748A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2949F-A10C-DC72-EBEC-A05B1166A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2070-FB85-F8D9-6499-05628EDF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35EBE-B6B2-6323-0913-A2E7E3D6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7FDF-6B41-F56D-65F8-BB368239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A76F2-5AAF-A77D-DCF0-9B37D65DF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8097E-F350-695F-F5BE-54FDDF209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00DD-8ACA-1AA7-DD6B-DFD060C6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B9A9D-42A7-614B-3E9E-5738F263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E7C4A-5C39-3BCE-E66C-36D2D813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6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F08F-6CD2-7CCB-AD22-B2ACFE11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EEEF-B934-C2E3-00FB-670BDF80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82E3-B974-0727-1269-6A8FD1A1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E00-A3DE-EF51-58F7-57E986EC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0705-D2C4-2F2D-E900-DF6D335D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4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8848-450B-A1FA-BDE3-F30BD7DB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B4A20-C050-14C5-82C8-6C96183DB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4CAC5-9BB1-B62B-8645-3F9BAAA50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0A12-3444-A662-EBDA-A63722A4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EB9E-CC7A-2E25-7FC5-4D5136C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BC5D-922A-83C4-74B1-1B1437F8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7582D-A297-2D80-4056-E15C62BBD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D74A7-8572-430F-6C6D-D7AFD99A7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41A2E-CBDC-8DBB-502C-3255B5B7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4D99B-2A04-5A4B-A410-AA839058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6C4E7-E26D-9429-30EE-4ED9728F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DA20-3DA0-D031-B0CC-8B8D48C6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0599C-8098-6FE5-F90F-ED276C3B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46A0E-436E-7DA0-E83D-0F209BD3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A031-F4E0-9A9F-3505-F96649F6B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345C2-8E51-49D6-8791-8E519EA72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25A96-3940-E3F4-C05D-7D74365A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49C78-E450-86EB-8582-E8AA823A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C1B33-1499-E980-F875-D825B484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2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6E1C-0455-A6E0-9B64-3C28C0DE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25FBB-5EBA-2E42-CB59-2AD3A4E2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B431E-0754-2FBC-5816-B801D1BB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EB82E-B842-6E5D-3000-DFBB5173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2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CF180-A161-DA9D-EB2E-84808067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B5CF2-F504-73D7-E925-33DB2B08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33AFB-3A63-AAFA-BDBD-23862084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5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9539-1772-41EB-3B43-41A92964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04EF-FDFA-0806-18BE-7EC878169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80374-A92A-6CF0-F64B-2C6E53DA1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11566-5ACF-8A8D-3C31-09CFC773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8D4D4-CAB5-90BF-8860-ADF117B5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1EEDA-728D-57B2-60EB-9C12FAEA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1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5556-FFB4-0BAD-1E70-D39E3971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F877F-021A-6DD3-B949-7A31BC7E9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0EAD8-073A-2314-C392-45EEA62E1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95D48-78D6-00C5-8450-8BADDE70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58F4D-5BD7-0A5E-71B3-808BD51E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0E044-383A-FB83-04D8-4FE80896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E51AA-61B7-825D-8439-3C50F622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AEC47-A4D7-329B-E31E-FAD464A98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D94C-6D4F-1384-8BCA-B009A2057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B8AB9-7E56-4FF9-8464-00EEFDA639FA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2ED-FF80-1AD5-2582-1CC913BFB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61026-C1F1-F692-AF55-544E1E2AB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D690B5-2E15-4723-8340-93B5A2DDD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4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mquinto.blogspot.com/2020/03/natural-science-lunes-30032020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8BAC3-7204-2A15-B75B-8C858C634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1068623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 sz="5100" dirty="0"/>
              <a:t>Forecasting Solar Energy Consumption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11DCA-C58F-D702-DB58-22BAFD974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302" y="5154283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Justin Vernieri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solar panel&#10;&#10;AI-generated content may be incorrect.">
            <a:extLst>
              <a:ext uri="{FF2B5EF4-FFF2-40B4-BE49-F238E27FC236}">
                <a16:creationId xmlns:a16="http://schemas.microsoft.com/office/drawing/2014/main" id="{46A04D3E-B13E-B552-CA02-1247F8ED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789" r="10994" b="2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1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2" name="Arc 15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D6077-0D7A-9F9C-27DF-B1612A8A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Recommendation</a:t>
            </a:r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B7C81-5241-0188-85F0-DCEC15A0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/>
              <a:t>Selected models: ETS or ARIMA</a:t>
            </a:r>
          </a:p>
          <a:p>
            <a:r>
              <a:rPr lang="en-US"/>
              <a:t>ETS has best MAPE (forecast only off by ~3.53%), better for short-term forecasting with stable seasonal patterns</a:t>
            </a:r>
          </a:p>
          <a:p>
            <a:r>
              <a:rPr lang="en-US"/>
              <a:t>ARIMA (2,1,2)(0,1,1) has best residual diagnostics and high accuracy (forecast only off by ~3.70%)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AC3005-F805-90BA-B309-461A60356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70115"/>
              </p:ext>
            </p:extLst>
          </p:nvPr>
        </p:nvGraphicFramePr>
        <p:xfrm>
          <a:off x="703182" y="1325231"/>
          <a:ext cx="4777382" cy="4037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036">
                  <a:extLst>
                    <a:ext uri="{9D8B030D-6E8A-4147-A177-3AD203B41FA5}">
                      <a16:colId xmlns:a16="http://schemas.microsoft.com/office/drawing/2014/main" val="3916088215"/>
                    </a:ext>
                  </a:extLst>
                </a:gridCol>
                <a:gridCol w="1220699">
                  <a:extLst>
                    <a:ext uri="{9D8B030D-6E8A-4147-A177-3AD203B41FA5}">
                      <a16:colId xmlns:a16="http://schemas.microsoft.com/office/drawing/2014/main" val="3942910252"/>
                    </a:ext>
                  </a:extLst>
                </a:gridCol>
                <a:gridCol w="1241782">
                  <a:extLst>
                    <a:ext uri="{9D8B030D-6E8A-4147-A177-3AD203B41FA5}">
                      <a16:colId xmlns:a16="http://schemas.microsoft.com/office/drawing/2014/main" val="3375741287"/>
                    </a:ext>
                  </a:extLst>
                </a:gridCol>
                <a:gridCol w="1262865">
                  <a:extLst>
                    <a:ext uri="{9D8B030D-6E8A-4147-A177-3AD203B41FA5}">
                      <a16:colId xmlns:a16="http://schemas.microsoft.com/office/drawing/2014/main" val="3601254501"/>
                    </a:ext>
                  </a:extLst>
                </a:gridCol>
              </a:tblGrid>
              <a:tr h="1017039">
                <a:tc>
                  <a:txBody>
                    <a:bodyPr/>
                    <a:lstStyle/>
                    <a:p>
                      <a:r>
                        <a:rPr lang="en-US" sz="1500"/>
                        <a:t>Model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MAPE (forecast is off by ___%)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Residual Diagnostics</a:t>
                      </a:r>
                    </a:p>
                    <a:p>
                      <a:r>
                        <a:rPr lang="en-US" sz="1500" dirty="0"/>
                        <a:t>(pass/fail)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June 2025 Forecast (quadrillion BTUs)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2781619412"/>
                  </a:ext>
                </a:extLst>
              </a:tr>
              <a:tr h="333953">
                <a:tc>
                  <a:txBody>
                    <a:bodyPr/>
                    <a:lstStyle/>
                    <a:p>
                      <a:r>
                        <a:rPr lang="en-US" sz="1500"/>
                        <a:t>Mean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148.3705%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Fail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0.0332866 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2511854982"/>
                  </a:ext>
                </a:extLst>
              </a:tr>
              <a:tr h="333953">
                <a:tc>
                  <a:txBody>
                    <a:bodyPr/>
                    <a:lstStyle/>
                    <a:p>
                      <a:r>
                        <a:rPr lang="en-US" sz="1500"/>
                        <a:t>Naïve 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11.6682%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Fail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0.065224 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3306628600"/>
                  </a:ext>
                </a:extLst>
              </a:tr>
              <a:tr h="561648">
                <a:tc>
                  <a:txBody>
                    <a:bodyPr/>
                    <a:lstStyle/>
                    <a:p>
                      <a:r>
                        <a:rPr lang="en-US" sz="1500"/>
                        <a:t>Random Walk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11.7966%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Fail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0.06729346 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99366238"/>
                  </a:ext>
                </a:extLst>
              </a:tr>
              <a:tr h="561648">
                <a:tc>
                  <a:txBody>
                    <a:bodyPr/>
                    <a:lstStyle/>
                    <a:p>
                      <a:r>
                        <a:rPr lang="en-US" sz="1500"/>
                        <a:t>Seasonal Naïve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17.7993%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Fail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0.119023 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1860817814"/>
                  </a:ext>
                </a:extLst>
              </a:tr>
              <a:tr h="561648">
                <a:tc>
                  <a:txBody>
                    <a:bodyPr/>
                    <a:lstStyle/>
                    <a:p>
                      <a:r>
                        <a:rPr lang="en-US" sz="1500"/>
                        <a:t>Holt-Winters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6.2392%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Partial pass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0.13599133 </a:t>
                      </a:r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3262974757"/>
                  </a:ext>
                </a:extLst>
              </a:tr>
              <a:tr h="333953">
                <a:tc>
                  <a:txBody>
                    <a:bodyPr/>
                    <a:lstStyle/>
                    <a:p>
                      <a:r>
                        <a:rPr lang="en-US" sz="1500"/>
                        <a:t>ETS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3.5270%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Partial pass</a:t>
                      </a:r>
                      <a:endParaRPr lang="en-US" sz="1500" dirty="0"/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ym typeface="Wingdings" panose="05000000000000000000" pitchFamily="2" charset="2"/>
                        </a:rPr>
                        <a:t>0.13852133</a:t>
                      </a:r>
                      <a:endParaRPr lang="en-US" sz="1500"/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3841756365"/>
                  </a:ext>
                </a:extLst>
              </a:tr>
              <a:tr h="333953">
                <a:tc>
                  <a:txBody>
                    <a:bodyPr/>
                    <a:lstStyle/>
                    <a:p>
                      <a:r>
                        <a:rPr lang="en-US" sz="1500"/>
                        <a:t>ARIMA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3.7025%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Pass</a:t>
                      </a:r>
                    </a:p>
                  </a:txBody>
                  <a:tcPr marL="75898" marR="75898" marT="37949" marB="37949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ym typeface="Wingdings" panose="05000000000000000000" pitchFamily="2" charset="2"/>
                        </a:rPr>
                        <a:t>0.12910398</a:t>
                      </a:r>
                      <a:endParaRPr lang="en-US" sz="1500" dirty="0"/>
                    </a:p>
                  </a:txBody>
                  <a:tcPr marL="75898" marR="75898" marT="37949" marB="37949"/>
                </a:tc>
                <a:extLst>
                  <a:ext uri="{0D108BD9-81ED-4DB2-BD59-A6C34878D82A}">
                    <a16:rowId xmlns:a16="http://schemas.microsoft.com/office/drawing/2014/main" val="192566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91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5737C-03D2-F4A7-8BC4-C7F2526E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Forecast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DD92-2422-3B3E-642F-625EAED3D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/>
              <a:t>Forecast horizon: 2 years (24 months)</a:t>
            </a:r>
          </a:p>
          <a:p>
            <a:r>
              <a:rPr lang="en-US" sz="2400" dirty="0"/>
              <a:t>Continued upward trend expected with seasonal peaks in summer</a:t>
            </a:r>
          </a:p>
          <a:p>
            <a:pPr lvl="1"/>
            <a:r>
              <a:rPr lang="en-US" sz="2000" dirty="0"/>
              <a:t>ETS </a:t>
            </a:r>
            <a:r>
              <a:rPr lang="en-US" sz="2000" dirty="0">
                <a:sym typeface="Wingdings" panose="05000000000000000000" pitchFamily="2" charset="2"/>
              </a:rPr>
              <a:t> 0.13852133 quadrillion BTUs in June 2025</a:t>
            </a:r>
          </a:p>
          <a:p>
            <a:pPr lvl="1"/>
            <a:r>
              <a:rPr lang="en-US" sz="2000" dirty="0"/>
              <a:t>ARIMA </a:t>
            </a:r>
            <a:r>
              <a:rPr lang="en-US" sz="2000" dirty="0">
                <a:sym typeface="Wingdings" panose="05000000000000000000" pitchFamily="2" charset="2"/>
              </a:rPr>
              <a:t> 0.12910398 quadrillion BTUs in June 2025</a:t>
            </a:r>
            <a:endParaRPr lang="en-US" sz="2000" dirty="0"/>
          </a:p>
          <a:p>
            <a:r>
              <a:rPr lang="en-US" sz="2400" dirty="0"/>
              <a:t>Implications: </a:t>
            </a:r>
          </a:p>
          <a:p>
            <a:pPr lvl="1"/>
            <a:r>
              <a:rPr lang="en-US" dirty="0"/>
              <a:t>Supports long-term solar infrastructure investment</a:t>
            </a:r>
          </a:p>
          <a:p>
            <a:pPr lvl="1"/>
            <a:r>
              <a:rPr lang="en-US" dirty="0"/>
              <a:t>National energy security and independence timeline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showing the number of the year&#10;&#10;AI-generated content may be incorrect.">
            <a:extLst>
              <a:ext uri="{FF2B5EF4-FFF2-40B4-BE49-F238E27FC236}">
                <a16:creationId xmlns:a16="http://schemas.microsoft.com/office/drawing/2014/main" id="{FA2DC4C7-0E71-6E3D-3E7E-2CCDD99A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25" y="766627"/>
            <a:ext cx="3567607" cy="239921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8F2E5A-B96B-FDA8-B093-8D51D50F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6" y="3656546"/>
            <a:ext cx="3567606" cy="24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40203-9755-E89E-8077-2F45DE47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The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E9E38-9427-A369-0AAF-F4D236316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Solar is one of the fastest-growing renewable energy sources in the U.S.</a:t>
            </a:r>
          </a:p>
          <a:p>
            <a:r>
              <a:rPr lang="en-US" sz="2000" dirty="0"/>
              <a:t>Personal interest: driven by the shift toward sustainable energy in business practices</a:t>
            </a:r>
          </a:p>
          <a:p>
            <a:r>
              <a:rPr lang="en-US" sz="2000" dirty="0"/>
              <a:t>Goal: forecast monthly solar energy consumption over next two years</a:t>
            </a:r>
          </a:p>
          <a:p>
            <a:r>
              <a:rPr lang="en-US" sz="2000" dirty="0"/>
              <a:t>Importance: </a:t>
            </a:r>
          </a:p>
          <a:p>
            <a:pPr lvl="1"/>
            <a:r>
              <a:rPr lang="en-US" sz="2000" dirty="0"/>
              <a:t>Helps policymakers, utility companies, and investors plan for renewable energy integration</a:t>
            </a:r>
          </a:p>
          <a:p>
            <a:pPr lvl="1"/>
            <a:r>
              <a:rPr lang="en-US" sz="2000" dirty="0"/>
              <a:t>Supports energy grid planning, energy pricing, and policy decisions</a:t>
            </a:r>
          </a:p>
          <a:p>
            <a:pPr lvl="1"/>
            <a:r>
              <a:rPr lang="en-US" sz="2000" dirty="0"/>
              <a:t>Helps meet climate goals and ensure energy security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1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0AF9B-05AD-DA98-4088-9D0E3299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The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FE92-B3D9-D2EE-4A24-0277612F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689493" cy="397958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/>
              <a:t>Source: U.S. Energy Information Administration (EIA) – reliable, government-backed, updated frequently</a:t>
            </a:r>
          </a:p>
          <a:p>
            <a:r>
              <a:rPr lang="en-US" sz="1800" dirty="0"/>
              <a:t>Timeframe: Monthly data from Jan 1984 to Dec 2024</a:t>
            </a:r>
          </a:p>
          <a:p>
            <a:pPr lvl="1"/>
            <a:r>
              <a:rPr lang="en-US" sz="1800" dirty="0"/>
              <a:t>Looked at only 2010-2024</a:t>
            </a:r>
          </a:p>
          <a:p>
            <a:r>
              <a:rPr lang="en-US" sz="1800" dirty="0"/>
              <a:t>Unit: Quadrillion British Thermal Units (BTUs)</a:t>
            </a:r>
          </a:p>
          <a:p>
            <a:pPr lvl="1"/>
            <a:r>
              <a:rPr lang="en-US" sz="1800" dirty="0"/>
              <a:t>A standard measurement of energy/heat  – 1 BTU is the amount of energy needed to heat 1 lb. of water by 1°F</a:t>
            </a:r>
          </a:p>
          <a:p>
            <a:pPr lvl="1"/>
            <a:r>
              <a:rPr lang="en-US" sz="1800" dirty="0"/>
              <a:t>Max-0.119777; Min-0.003485</a:t>
            </a:r>
          </a:p>
          <a:p>
            <a:r>
              <a:rPr lang="en-US" sz="1800" dirty="0"/>
              <a:t>Captures long-term growth and seasonal variation</a:t>
            </a:r>
          </a:p>
          <a:p>
            <a:r>
              <a:rPr lang="en-US" sz="1800" dirty="0"/>
              <a:t>Well-suited for time series modeling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5AFC7-4FF2-0130-794E-35E46649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9" r="26000" b="-2"/>
          <a:stretch/>
        </p:blipFill>
        <p:spPr>
          <a:xfrm>
            <a:off x="5975937" y="923177"/>
            <a:ext cx="5468898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6CCF3-9947-F78E-48FE-5BDCEF05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0407-CA41-429A-F3E8-9B43F5065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/>
          </a:bodyPr>
          <a:lstStyle/>
          <a:p>
            <a:r>
              <a:rPr lang="en-US" sz="2200" dirty="0"/>
              <a:t>Models evaluated: Mean, Naïve, Random Walk, Seasonal Naïve, ETS, Holt-Winters, Decomposition, ARIMA</a:t>
            </a:r>
          </a:p>
          <a:p>
            <a:r>
              <a:rPr lang="en-US" sz="2200" dirty="0"/>
              <a:t>Accuracy measure used for model selection: </a:t>
            </a:r>
            <a:r>
              <a:rPr lang="en-US" sz="2200" b="1" dirty="0"/>
              <a:t>MAPE</a:t>
            </a:r>
            <a:r>
              <a:rPr lang="en-US" sz="2200" dirty="0"/>
              <a:t> (Mean Absolute Percent Error)</a:t>
            </a:r>
          </a:p>
          <a:p>
            <a:r>
              <a:rPr lang="en-US" sz="2200" dirty="0"/>
              <a:t>Why MAPE?</a:t>
            </a:r>
          </a:p>
          <a:p>
            <a:pPr lvl="1"/>
            <a:r>
              <a:rPr lang="en-US" sz="2200" dirty="0"/>
              <a:t>Scale independence: percentage-based accuracy, easy for comparison across models</a:t>
            </a:r>
          </a:p>
          <a:p>
            <a:pPr lvl="1"/>
            <a:r>
              <a:rPr lang="en-US" sz="2200" dirty="0"/>
              <a:t>High interpretability, easier to explain to audiences</a:t>
            </a:r>
          </a:p>
          <a:p>
            <a:pPr lvl="1"/>
            <a:r>
              <a:rPr lang="en-US" sz="2200" dirty="0"/>
              <a:t>Data values are 0-0.12, MAPE avoids confusion RMSE might cause (e.g., RMSE of 0.02 might seem small, but is large relative to the data)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7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0D06C-1728-83F8-D65C-3E915B15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10A97-9D16-E06B-4A5B-0DC3DE47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651307" cy="363249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Clear upward trend in solar energy consumption from 2010 on</a:t>
            </a:r>
          </a:p>
          <a:p>
            <a:r>
              <a:rPr lang="en-US" sz="2400" dirty="0"/>
              <a:t>Strong seasonal patterns – peaks during warmer/summer months (May, June, July), dips in winter</a:t>
            </a:r>
          </a:p>
          <a:p>
            <a:r>
              <a:rPr lang="en-US" sz="2400" dirty="0"/>
              <a:t>ACF plot shows significant autocorrelation – supports need for time series modeling</a:t>
            </a:r>
          </a:p>
          <a:p>
            <a:r>
              <a:rPr lang="en-US" sz="2400" dirty="0"/>
              <a:t>Upticks at lags 12 and 24 – seasonality</a:t>
            </a:r>
          </a:p>
        </p:txBody>
      </p:sp>
      <p:pic>
        <p:nvPicPr>
          <p:cNvPr id="5" name="Picture 4" descr="A graph of solar energy consumption&#10;&#10;AI-generated content may be incorrect.">
            <a:extLst>
              <a:ext uri="{FF2B5EF4-FFF2-40B4-BE49-F238E27FC236}">
                <a16:creationId xmlns:a16="http://schemas.microsoft.com/office/drawing/2014/main" id="{43E4DE9C-F9A9-915D-27F2-6273436E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39" y="774285"/>
            <a:ext cx="3838175" cy="2581173"/>
          </a:xfrm>
          <a:prstGeom prst="rect">
            <a:avLst/>
          </a:prstGeom>
        </p:spPr>
      </p:pic>
      <p:pic>
        <p:nvPicPr>
          <p:cNvPr id="7" name="Picture 6" descr="A graph of solar window&#10;&#10;AI-generated content may be incorrect.">
            <a:extLst>
              <a:ext uri="{FF2B5EF4-FFF2-40B4-BE49-F238E27FC236}">
                <a16:creationId xmlns:a16="http://schemas.microsoft.com/office/drawing/2014/main" id="{22ABA660-B0B1-4A34-70C3-5EDFC2BE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64" y="3575074"/>
            <a:ext cx="3866926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D80C9EF-3CC6-4ECC-9C2D-9D0396C96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79003-7FB3-8310-B781-D940B0BC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 dirty="0"/>
              <a:t>Exploration (Decomposition)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74F967E2-1155-3A5D-EECF-385552E7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" r="2077"/>
          <a:stretch/>
        </p:blipFill>
        <p:spPr>
          <a:xfrm>
            <a:off x="287950" y="2354179"/>
            <a:ext cx="5830529" cy="3965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8AFA-75A6-D64C-6F49-6F73CC84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479" y="2354179"/>
            <a:ext cx="5176776" cy="396579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600" b="1" dirty="0"/>
              <a:t>Trend</a:t>
            </a:r>
            <a:r>
              <a:rPr lang="en-US" sz="1600" dirty="0"/>
              <a:t> Component</a:t>
            </a:r>
          </a:p>
          <a:p>
            <a:pPr lvl="1"/>
            <a:r>
              <a:rPr lang="en-US" sz="1600" dirty="0"/>
              <a:t>~0 to 0.10: most of the change in the data comes from the steady upward trend (solar adoption increasing)</a:t>
            </a:r>
          </a:p>
          <a:p>
            <a:r>
              <a:rPr lang="en-US" sz="1600" b="1" dirty="0"/>
              <a:t>Seasonal</a:t>
            </a:r>
            <a:r>
              <a:rPr lang="en-US" sz="1600" dirty="0"/>
              <a:t> Component</a:t>
            </a:r>
          </a:p>
          <a:p>
            <a:pPr lvl="1"/>
            <a:r>
              <a:rPr lang="en-US" sz="1600" dirty="0"/>
              <a:t>Seasonality accounts for ±0.01 units: small but meaningful relative to the overall data range, about 8-10% of total signal </a:t>
            </a:r>
          </a:p>
          <a:p>
            <a:r>
              <a:rPr lang="en-US" sz="1600" b="1" dirty="0"/>
              <a:t>Remainder</a:t>
            </a:r>
            <a:r>
              <a:rPr lang="en-US" sz="1600" dirty="0"/>
              <a:t> (residuals)</a:t>
            </a:r>
          </a:p>
          <a:p>
            <a:pPr lvl="1"/>
            <a:r>
              <a:rPr lang="en-US" sz="1600" dirty="0"/>
              <a:t>Approximately ±0.02</a:t>
            </a:r>
          </a:p>
          <a:p>
            <a:pPr lvl="1"/>
            <a:r>
              <a:rPr lang="en-US" sz="1600" dirty="0"/>
              <a:t>Higher variability from 2010-2015, despite low data values</a:t>
            </a:r>
          </a:p>
          <a:p>
            <a:pPr lvl="2"/>
            <a:r>
              <a:rPr lang="en-US" sz="1600" dirty="0"/>
              <a:t>Caused by relative impact: even small noise appears large when data is near 0</a:t>
            </a:r>
          </a:p>
          <a:p>
            <a:pPr lvl="1"/>
            <a:r>
              <a:rPr lang="en-US" sz="1600" dirty="0"/>
              <a:t>Smaller remainder fluctuations from 2015-2020 (better modeled by trend and seasonality)</a:t>
            </a:r>
          </a:p>
          <a:p>
            <a:pPr lvl="1"/>
            <a:r>
              <a:rPr lang="en-US" sz="1600" dirty="0"/>
              <a:t>Increased noise again after 2020: possibly due to external shocks, structural changes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A8CAB-D590-ECD3-BE17-68975173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Judgement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DF65-ABF8-C252-6275-A06D83B5C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45" y="2409656"/>
            <a:ext cx="4310271" cy="36739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Mean and Naïve: do not capture trend &amp; seasonality well</a:t>
            </a:r>
          </a:p>
          <a:p>
            <a:r>
              <a:rPr lang="en-US" sz="2000" dirty="0"/>
              <a:t>Seasonal Naïve: captures seasonality but not trend</a:t>
            </a:r>
          </a:p>
          <a:p>
            <a:r>
              <a:rPr lang="en-US" sz="2000" dirty="0"/>
              <a:t>Random Walk: captures trend but not seasonality</a:t>
            </a:r>
          </a:p>
          <a:p>
            <a:r>
              <a:rPr lang="en-US" sz="2000" dirty="0"/>
              <a:t>Holt-Winters</a:t>
            </a:r>
          </a:p>
          <a:p>
            <a:pPr lvl="1"/>
            <a:r>
              <a:rPr lang="en-US" sz="1600" dirty="0"/>
              <a:t>Forecast closely follows the original series, with only small deviations</a:t>
            </a:r>
          </a:p>
          <a:p>
            <a:pPr lvl="1"/>
            <a:r>
              <a:rPr lang="en-US" sz="1600" dirty="0"/>
              <a:t>ACF partially clean, some autocorrelation</a:t>
            </a:r>
          </a:p>
          <a:p>
            <a:pPr lvl="1"/>
            <a:r>
              <a:rPr lang="en-US" sz="1600" dirty="0"/>
              <a:t>Alpha value very low (~0.0886) - less responsive to sudden level changes</a:t>
            </a:r>
          </a:p>
          <a:p>
            <a:pPr lvl="1"/>
            <a:r>
              <a:rPr lang="en-US" sz="1600" dirty="0"/>
              <a:t>MAPE: ~6.24%</a:t>
            </a:r>
          </a:p>
          <a:p>
            <a:pPr lvl="1"/>
            <a:endParaRPr lang="en-US" sz="1600" dirty="0"/>
          </a:p>
        </p:txBody>
      </p:sp>
      <p:pic>
        <p:nvPicPr>
          <p:cNvPr id="5" name="Picture 4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29054F70-AFA6-E7A1-1253-C33A4460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966" y="161066"/>
            <a:ext cx="3638804" cy="2410706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8159542E-A7A0-DF5D-988B-7F0D1EA6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64" y="4246606"/>
            <a:ext cx="4472609" cy="2549386"/>
          </a:xfrm>
          <a:prstGeom prst="rect">
            <a:avLst/>
          </a:prstGeom>
        </p:spPr>
      </p:pic>
      <p:pic>
        <p:nvPicPr>
          <p:cNvPr id="7" name="Picture 6" descr="A number of numbers on a white background&#10;&#10;AI-generated content may be incorrect.">
            <a:extLst>
              <a:ext uri="{FF2B5EF4-FFF2-40B4-BE49-F238E27FC236}">
                <a16:creationId xmlns:a16="http://schemas.microsoft.com/office/drawing/2014/main" id="{33EC1947-C5F0-12D6-1236-796E532E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4" y="2732838"/>
            <a:ext cx="5989328" cy="13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15DD1-3D58-780F-F723-9FD0B915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/>
              <a:t>Judgement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0438-0322-848C-E38C-BEAFC8AE9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2368296"/>
            <a:ext cx="4520911" cy="3684634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ETS (error, trend, seasonality)</a:t>
            </a:r>
          </a:p>
          <a:p>
            <a:pPr lvl="1"/>
            <a:r>
              <a:rPr lang="en-US" sz="1500" dirty="0"/>
              <a:t>ACF plot shows more autocorrelation than ARIMA, some seasonal structure remains in the residuals</a:t>
            </a:r>
          </a:p>
          <a:p>
            <a:pPr lvl="1"/>
            <a:r>
              <a:rPr lang="en-US" sz="1500" dirty="0"/>
              <a:t>Alpha is 0.6418: moderately responsive to recent level changes</a:t>
            </a:r>
          </a:p>
          <a:p>
            <a:pPr lvl="1"/>
            <a:r>
              <a:rPr lang="en-US" sz="1500" dirty="0"/>
              <a:t>Beta is 0.04: slow to adjust to sharp increases in trend </a:t>
            </a:r>
          </a:p>
          <a:p>
            <a:pPr lvl="1"/>
            <a:r>
              <a:rPr lang="en-US" sz="1500" dirty="0"/>
              <a:t>Gamma is 0.18: assumes stable seasonality, underestimates any sharp seasonal increases</a:t>
            </a:r>
          </a:p>
          <a:p>
            <a:pPr lvl="1"/>
            <a:r>
              <a:rPr lang="en-US" sz="1500" dirty="0"/>
              <a:t>Residuals are wider (up to ~0.15)</a:t>
            </a:r>
          </a:p>
          <a:p>
            <a:pPr lvl="1"/>
            <a:r>
              <a:rPr lang="en-US" sz="1500" dirty="0"/>
              <a:t>Lowest MAPE (~3.53%) - likely better at short-term forecast accuracy</a:t>
            </a:r>
          </a:p>
          <a:p>
            <a:r>
              <a:rPr lang="en-US" sz="1700" dirty="0"/>
              <a:t>ARIMA(2,1,2)(0,1,1) </a:t>
            </a:r>
          </a:p>
          <a:p>
            <a:pPr lvl="1"/>
            <a:r>
              <a:rPr lang="en-US" sz="1500" dirty="0"/>
              <a:t>Residuals show minimal autocorrelation – most resemble noise</a:t>
            </a:r>
          </a:p>
          <a:p>
            <a:pPr lvl="1"/>
            <a:r>
              <a:rPr lang="en-US" sz="1500" dirty="0"/>
              <a:t>ACF: cleanest of the models, only two significant lags</a:t>
            </a:r>
          </a:p>
          <a:p>
            <a:pPr lvl="1"/>
            <a:r>
              <a:rPr lang="en-US" sz="1500" dirty="0"/>
              <a:t>Slightly higher MAPE than ETS (~3.70%)</a:t>
            </a:r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C29E33D-2A9C-4CA2-8314-A76EAF56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35" y="716203"/>
            <a:ext cx="3493184" cy="2357898"/>
          </a:xfrm>
          <a:prstGeom prst="rect">
            <a:avLst/>
          </a:prstGeom>
        </p:spPr>
      </p:pic>
      <p:pic>
        <p:nvPicPr>
          <p:cNvPr id="4" name="Picture 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531851A-0371-B780-6001-60BB9662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40"/>
          <a:stretch/>
        </p:blipFill>
        <p:spPr>
          <a:xfrm>
            <a:off x="8589914" y="686926"/>
            <a:ext cx="3493184" cy="2412621"/>
          </a:xfrm>
          <a:prstGeom prst="rect">
            <a:avLst/>
          </a:prstGeom>
        </p:spPr>
      </p:pic>
      <p:pic>
        <p:nvPicPr>
          <p:cNvPr id="7" name="Picture 6" descr="A graph of a graph showing time&#10;&#10;AI-generated content may be incorrect.">
            <a:extLst>
              <a:ext uri="{FF2B5EF4-FFF2-40B4-BE49-F238E27FC236}">
                <a16:creationId xmlns:a16="http://schemas.microsoft.com/office/drawing/2014/main" id="{B4CE59C1-7F24-385B-0314-108E9450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35" y="3511370"/>
            <a:ext cx="3493185" cy="2375365"/>
          </a:xfrm>
          <a:prstGeom prst="rect">
            <a:avLst/>
          </a:prstGeom>
        </p:spPr>
      </p:pic>
      <p:pic>
        <p:nvPicPr>
          <p:cNvPr id="6" name="Picture 5" descr="A graph of a graph showing the results of a method&#10;&#10;AI-generated content may be incorrect.">
            <a:extLst>
              <a:ext uri="{FF2B5EF4-FFF2-40B4-BE49-F238E27FC236}">
                <a16:creationId xmlns:a16="http://schemas.microsoft.com/office/drawing/2014/main" id="{202C41D9-4829-426E-00F4-760EF313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35"/>
          <a:stretch/>
        </p:blipFill>
        <p:spPr>
          <a:xfrm>
            <a:off x="8589914" y="3511370"/>
            <a:ext cx="3504250" cy="23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5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graph of a bar graph&#10;&#10;AI-generated content may be incorrect.">
            <a:extLst>
              <a:ext uri="{FF2B5EF4-FFF2-40B4-BE49-F238E27FC236}">
                <a16:creationId xmlns:a16="http://schemas.microsoft.com/office/drawing/2014/main" id="{FBE27F80-730F-2E71-DF8B-944590D6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34" y="1677523"/>
            <a:ext cx="4616434" cy="332383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D3515FBB-9D29-26BD-793B-DE70524F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33" y="1777716"/>
            <a:ext cx="4644528" cy="31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0B0F0"/>
      </a:accent1>
      <a:accent2>
        <a:srgbClr val="00B0F0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759</Words>
  <Application>Microsoft Office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Wingdings</vt:lpstr>
      <vt:lpstr>Office Theme</vt:lpstr>
      <vt:lpstr>Forecasting Solar Energy Consumption in the United States</vt:lpstr>
      <vt:lpstr>The Problem </vt:lpstr>
      <vt:lpstr>The Data</vt:lpstr>
      <vt:lpstr>The Methodology</vt:lpstr>
      <vt:lpstr>Exploration</vt:lpstr>
      <vt:lpstr>Exploration (Decomposition)</vt:lpstr>
      <vt:lpstr>Judgement</vt:lpstr>
      <vt:lpstr>Judgement</vt:lpstr>
      <vt:lpstr>PowerPoint Presentation</vt:lpstr>
      <vt:lpstr>Recommendation</vt:lpstr>
      <vt:lpstr>Forecast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Vernieri</dc:creator>
  <cp:lastModifiedBy>Justin Vernieri</cp:lastModifiedBy>
  <cp:revision>1</cp:revision>
  <dcterms:created xsi:type="dcterms:W3CDTF">2025-04-04T22:01:42Z</dcterms:created>
  <dcterms:modified xsi:type="dcterms:W3CDTF">2025-04-22T22:09:39Z</dcterms:modified>
</cp:coreProperties>
</file>